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2" r:id="rId4"/>
    <p:sldId id="264" r:id="rId5"/>
    <p:sldId id="265" r:id="rId6"/>
    <p:sldId id="266" r:id="rId7"/>
    <p:sldId id="268" r:id="rId8"/>
    <p:sldId id="269" r:id="rId9"/>
    <p:sldId id="272" r:id="rId10"/>
    <p:sldId id="273" r:id="rId11"/>
  </p:sldIdLst>
  <p:sldSz cx="9144000" cy="6858000" type="screen4x3"/>
  <p:notesSz cx="9926638" cy="679767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95"/>
    <a:srgbClr val="004B95"/>
    <a:srgbClr val="F6F6FF"/>
    <a:srgbClr val="CDD9EA"/>
    <a:srgbClr val="DB2F36"/>
    <a:srgbClr val="DB2D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60D5DB-A2BA-4C8E-AA3D-A209EFDFF0EE}" v="1" dt="2025-11-10T20:10:27.3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70" autoAdjust="0"/>
    <p:restoredTop sz="94660"/>
  </p:normalViewPr>
  <p:slideViewPr>
    <p:cSldViewPr>
      <p:cViewPr varScale="1">
        <p:scale>
          <a:sx n="101" d="100"/>
          <a:sy n="101" d="100"/>
        </p:scale>
        <p:origin x="369" y="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inna Snopek" userId="e771072c64b6bbee" providerId="LiveId" clId="{E59D7BD0-E765-40A8-AE9E-B7133BF4447B}"/>
    <pc:docChg chg="addSld delSld modSld sldOrd">
      <pc:chgData name="Corinna Snopek" userId="e771072c64b6bbee" providerId="LiveId" clId="{E59D7BD0-E765-40A8-AE9E-B7133BF4447B}" dt="2025-11-10T20:17:59.605" v="43"/>
      <pc:docMkLst>
        <pc:docMk/>
      </pc:docMkLst>
      <pc:sldChg chg="del">
        <pc:chgData name="Corinna Snopek" userId="e771072c64b6bbee" providerId="LiveId" clId="{E59D7BD0-E765-40A8-AE9E-B7133BF4447B}" dt="2025-11-10T20:06:49.284" v="0" actId="2696"/>
        <pc:sldMkLst>
          <pc:docMk/>
          <pc:sldMk cId="1093880454" sldId="261"/>
        </pc:sldMkLst>
      </pc:sldChg>
      <pc:sldChg chg="ord">
        <pc:chgData name="Corinna Snopek" userId="e771072c64b6bbee" providerId="LiveId" clId="{E59D7BD0-E765-40A8-AE9E-B7133BF4447B}" dt="2025-11-10T20:06:54.074" v="2"/>
        <pc:sldMkLst>
          <pc:docMk/>
          <pc:sldMk cId="853144347" sldId="263"/>
        </pc:sldMkLst>
      </pc:sldChg>
      <pc:sldChg chg="del">
        <pc:chgData name="Corinna Snopek" userId="e771072c64b6bbee" providerId="LiveId" clId="{E59D7BD0-E765-40A8-AE9E-B7133BF4447B}" dt="2025-11-10T20:07:25.451" v="3" actId="2696"/>
        <pc:sldMkLst>
          <pc:docMk/>
          <pc:sldMk cId="58265558" sldId="267"/>
        </pc:sldMkLst>
      </pc:sldChg>
      <pc:sldChg chg="del">
        <pc:chgData name="Corinna Snopek" userId="e771072c64b6bbee" providerId="LiveId" clId="{E59D7BD0-E765-40A8-AE9E-B7133BF4447B}" dt="2025-11-10T20:07:54.348" v="4" actId="2696"/>
        <pc:sldMkLst>
          <pc:docMk/>
          <pc:sldMk cId="1250839221" sldId="270"/>
        </pc:sldMkLst>
      </pc:sldChg>
      <pc:sldChg chg="del">
        <pc:chgData name="Corinna Snopek" userId="e771072c64b6bbee" providerId="LiveId" clId="{E59D7BD0-E765-40A8-AE9E-B7133BF4447B}" dt="2025-11-10T20:08:09.895" v="5" actId="2696"/>
        <pc:sldMkLst>
          <pc:docMk/>
          <pc:sldMk cId="2193382221" sldId="271"/>
        </pc:sldMkLst>
      </pc:sldChg>
      <pc:sldChg chg="addSp delSp modSp new mod ord">
        <pc:chgData name="Corinna Snopek" userId="e771072c64b6bbee" providerId="LiveId" clId="{E59D7BD0-E765-40A8-AE9E-B7133BF4447B}" dt="2025-11-10T20:17:59.605" v="43"/>
        <pc:sldMkLst>
          <pc:docMk/>
          <pc:sldMk cId="510871265" sldId="273"/>
        </pc:sldMkLst>
        <pc:spChg chg="del">
          <ac:chgData name="Corinna Snopek" userId="e771072c64b6bbee" providerId="LiveId" clId="{E59D7BD0-E765-40A8-AE9E-B7133BF4447B}" dt="2025-11-10T20:10:27.316" v="7"/>
          <ac:spMkLst>
            <pc:docMk/>
            <pc:sldMk cId="510871265" sldId="273"/>
            <ac:spMk id="3" creationId="{CD2603F7-DD2E-A582-FE50-416DDC926F65}"/>
          </ac:spMkLst>
        </pc:spChg>
        <pc:spChg chg="add mod">
          <ac:chgData name="Corinna Snopek" userId="e771072c64b6bbee" providerId="LiveId" clId="{E59D7BD0-E765-40A8-AE9E-B7133BF4447B}" dt="2025-11-10T20:10:27.316" v="7"/>
          <ac:spMkLst>
            <pc:docMk/>
            <pc:sldMk cId="510871265" sldId="273"/>
            <ac:spMk id="6" creationId="{D61D1F8A-4156-3648-D7C5-F53624FB4710}"/>
          </ac:spMkLst>
        </pc:spChg>
        <pc:graphicFrameChg chg="add mod modGraphic">
          <ac:chgData name="Corinna Snopek" userId="e771072c64b6bbee" providerId="LiveId" clId="{E59D7BD0-E765-40A8-AE9E-B7133BF4447B}" dt="2025-11-10T20:13:48.071" v="26" actId="255"/>
          <ac:graphicFrameMkLst>
            <pc:docMk/>
            <pc:sldMk cId="510871265" sldId="273"/>
            <ac:graphicFrameMk id="4" creationId="{BFF65C4C-5A5E-1F5F-24D2-582F28DB9E13}"/>
          </ac:graphicFrameMkLst>
        </pc:graphicFrameChg>
        <pc:graphicFrameChg chg="add mod modGraphic">
          <ac:chgData name="Corinna Snopek" userId="e771072c64b6bbee" providerId="LiveId" clId="{E59D7BD0-E765-40A8-AE9E-B7133BF4447B}" dt="2025-11-10T20:17:21.420" v="41" actId="255"/>
          <ac:graphicFrameMkLst>
            <pc:docMk/>
            <pc:sldMk cId="510871265" sldId="273"/>
            <ac:graphicFrameMk id="5" creationId="{984B6D53-BBEA-DB82-5994-75068F6FC0D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45354-BDDC-4938-B592-1BDD6B6688D9}" type="datetimeFigureOut">
              <a:rPr lang="de-DE" smtClean="0"/>
              <a:t>10.11.2025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97C69-B941-46FC-8493-F6DD354B5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5680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99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5" y="3228896"/>
            <a:ext cx="7941310" cy="3058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611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99" y="6456611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0BC10CD-ACBC-4E28-8D0F-D6CF02DF84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07388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Verlau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/>
          <p:cNvSpPr/>
          <p:nvPr userDrawn="1"/>
        </p:nvSpPr>
        <p:spPr>
          <a:xfrm>
            <a:off x="323598" y="2694185"/>
            <a:ext cx="8855999" cy="4140000"/>
          </a:xfrm>
          <a:prstGeom prst="rect">
            <a:avLst/>
          </a:prstGeom>
          <a:gradFill flip="none" rotWithShape="1">
            <a:gsLst>
              <a:gs pos="0">
                <a:srgbClr val="004B95"/>
              </a:gs>
              <a:gs pos="100000">
                <a:srgbClr val="F6F6FF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96888" y="275273"/>
            <a:ext cx="7343775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DE" sz="1400" b="1" dirty="0">
                <a:solidFill>
                  <a:srgbClr val="003695"/>
                </a:solidFill>
              </a:rPr>
              <a:t>Hessische</a:t>
            </a:r>
            <a:r>
              <a:rPr lang="de-DE" sz="1400" b="1" baseline="0" dirty="0">
                <a:solidFill>
                  <a:srgbClr val="003695"/>
                </a:solidFill>
              </a:rPr>
              <a:t> Lehrkräfteakademie</a:t>
            </a:r>
            <a:endParaRPr lang="de-DE" sz="1200" dirty="0">
              <a:solidFill>
                <a:srgbClr val="003695"/>
              </a:solidFill>
            </a:endParaRPr>
          </a:p>
        </p:txBody>
      </p:sp>
      <p:sp>
        <p:nvSpPr>
          <p:cNvPr id="6" name="Rectangle 30"/>
          <p:cNvSpPr>
            <a:spLocks noChangeAspect="1" noChangeArrowheads="1"/>
          </p:cNvSpPr>
          <p:nvPr/>
        </p:nvSpPr>
        <p:spPr bwMode="auto">
          <a:xfrm>
            <a:off x="3175" y="33337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3175" y="925513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>
            <a:off x="3175" y="1517650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3175" y="2109788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-3175" y="270192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pic>
        <p:nvPicPr>
          <p:cNvPr id="11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333375"/>
            <a:ext cx="679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87362" y="1979316"/>
            <a:ext cx="8435975" cy="701030"/>
          </a:xfrm>
        </p:spPr>
        <p:txBody>
          <a:bodyPr lIns="0" tIns="0" rIns="0" bIns="0" anchor="b"/>
          <a:lstStyle>
            <a:lvl1pPr marL="0" indent="0">
              <a:spcAft>
                <a:spcPct val="0"/>
              </a:spcAft>
              <a:buFont typeface="Wingdings" pitchFamily="2" charset="2"/>
              <a:buNone/>
              <a:defRPr sz="2400"/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2" name="Rechteck 1"/>
          <p:cNvSpPr/>
          <p:nvPr userDrawn="1"/>
        </p:nvSpPr>
        <p:spPr>
          <a:xfrm>
            <a:off x="336720" y="2713744"/>
            <a:ext cx="2003032" cy="722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40" t="874" r="240" b="874"/>
          <a:stretch/>
        </p:blipFill>
        <p:spPr bwMode="auto">
          <a:xfrm>
            <a:off x="282055" y="2697162"/>
            <a:ext cx="2352675" cy="4155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0526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-Folie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290190" y="921187"/>
            <a:ext cx="8845872" cy="5469433"/>
          </a:xfrm>
          <a:prstGeom prst="rect">
            <a:avLst/>
          </a:prstGeom>
          <a:gradFill flip="none" rotWithShape="1">
            <a:gsLst>
              <a:gs pos="0">
                <a:srgbClr val="004B95"/>
              </a:gs>
              <a:gs pos="100000">
                <a:srgbClr val="F6F6FF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00. Monat 20XX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defRPr/>
            </a:pPr>
            <a:r>
              <a:rPr lang="de-DE"/>
              <a:t>&lt;Name, Titel, Ort der Präsentation&gt;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82B18D-C707-4786-8163-FFCD341314AB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4208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zweigete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00. Monat 20XX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defRPr/>
            </a:pPr>
            <a:r>
              <a:rPr lang="de-DE"/>
              <a:t>&lt;Name, Titel, Ort der Präsentation&gt;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82B18D-C707-4786-8163-FFCD341314AB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 bwMode="auto">
          <a:xfrm>
            <a:off x="555575" y="914400"/>
            <a:ext cx="30083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>
            <a:lvl1pPr algn="l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lang="de-DE" sz="2000" b="1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9pPr>
          </a:lstStyle>
          <a:p>
            <a:r>
              <a:rPr lang="de-DE" sz="1800" kern="0" dirty="0">
                <a:solidFill>
                  <a:srgbClr val="003695"/>
                </a:solidFill>
              </a:rPr>
              <a:t>Titelmasterformat durch Klicken bearbeiten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707904" y="914400"/>
            <a:ext cx="5256584" cy="5394920"/>
          </a:xfrm>
        </p:spPr>
        <p:txBody>
          <a:bodyPr>
            <a:normAutofit/>
          </a:bodyPr>
          <a:lstStyle>
            <a:lvl1pPr eaLnBrk="1" latinLnBrk="0" hangingPunct="1">
              <a:defRPr kumimoji="0" lang="de-DE" sz="2400"/>
            </a:lvl1pPr>
            <a:lvl2pPr eaLnBrk="1" latinLnBrk="0" hangingPunct="1">
              <a:defRPr kumimoji="0" lang="de-DE" sz="2000"/>
            </a:lvl2pPr>
            <a:lvl3pPr eaLnBrk="1" latinLnBrk="0" hangingPunct="1">
              <a:defRPr kumimoji="0" lang="de-DE" sz="1800"/>
            </a:lvl3pPr>
            <a:lvl4pPr eaLnBrk="1" latinLnBrk="0" hangingPunct="1">
              <a:defRPr kumimoji="0" lang="de-DE" sz="1600"/>
            </a:lvl4pPr>
            <a:lvl5pPr eaLnBrk="1" latinLnBrk="0" hangingPunct="1">
              <a:defRPr kumimoji="0" lang="de-DE" sz="1600"/>
            </a:lvl5pPr>
            <a:lvl6pPr eaLnBrk="1" latinLnBrk="0" hangingPunct="1">
              <a:defRPr kumimoji="0" lang="de-DE" sz="2000"/>
            </a:lvl6pPr>
            <a:lvl7pPr eaLnBrk="1" latinLnBrk="0" hangingPunct="1">
              <a:defRPr kumimoji="0" lang="de-DE" sz="2000"/>
            </a:lvl7pPr>
            <a:lvl8pPr eaLnBrk="1" latinLnBrk="0" hangingPunct="1">
              <a:defRPr kumimoji="0" lang="de-DE" sz="2000"/>
            </a:lvl8pPr>
            <a:lvl9pPr eaLnBrk="1" latinLnBrk="0" hangingPunct="1">
              <a:defRPr kumimoji="0" lang="de-DE" sz="2000"/>
            </a:lvl9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575" y="1752600"/>
            <a:ext cx="3008313" cy="4556720"/>
          </a:xfrm>
        </p:spPr>
        <p:txBody>
          <a:bodyPr/>
          <a:lstStyle>
            <a:lvl1pPr marL="0" indent="0" eaLnBrk="1" latinLnBrk="0" hangingPunct="1">
              <a:buNone/>
              <a:defRPr kumimoji="0" lang="de-DE" sz="1400"/>
            </a:lvl1pPr>
            <a:lvl2pPr marL="457200" indent="0" eaLnBrk="1" latinLnBrk="0" hangingPunct="1">
              <a:buNone/>
              <a:defRPr kumimoji="0" lang="de-DE" sz="1200"/>
            </a:lvl2pPr>
            <a:lvl3pPr marL="914400" indent="0" eaLnBrk="1" latinLnBrk="0" hangingPunct="1">
              <a:buNone/>
              <a:defRPr kumimoji="0" lang="de-DE" sz="1000"/>
            </a:lvl3pPr>
            <a:lvl4pPr marL="1371600" indent="0" eaLnBrk="1" latinLnBrk="0" hangingPunct="1">
              <a:buNone/>
              <a:defRPr kumimoji="0" lang="de-DE" sz="900"/>
            </a:lvl4pPr>
            <a:lvl5pPr marL="1828800" indent="0" eaLnBrk="1" latinLnBrk="0" hangingPunct="1">
              <a:buNone/>
              <a:defRPr kumimoji="0" lang="de-DE" sz="900"/>
            </a:lvl5pPr>
            <a:lvl6pPr marL="2286000" indent="0" eaLnBrk="1" latinLnBrk="0" hangingPunct="1">
              <a:buNone/>
              <a:defRPr kumimoji="0" lang="de-DE" sz="900"/>
            </a:lvl6pPr>
            <a:lvl7pPr marL="2743200" indent="0" eaLnBrk="1" latinLnBrk="0" hangingPunct="1">
              <a:buNone/>
              <a:defRPr kumimoji="0" lang="de-DE" sz="900"/>
            </a:lvl7pPr>
            <a:lvl8pPr marL="3200400" indent="0" eaLnBrk="1" latinLnBrk="0" hangingPunct="1">
              <a:buNone/>
              <a:defRPr kumimoji="0" lang="de-DE" sz="900"/>
            </a:lvl8pPr>
            <a:lvl9pPr marL="3657600" indent="0" eaLnBrk="1" latinLnBrk="0" hangingPunct="1">
              <a:buNone/>
              <a:defRPr kumimoji="0" lang="de-DE" sz="900"/>
            </a:lvl9pPr>
          </a:lstStyle>
          <a:p>
            <a:pPr lvl="0" eaLnBrk="1" latinLnBrk="0" hangingPunct="1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73265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zweigeteilt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299713" y="923924"/>
            <a:ext cx="8892479" cy="5457403"/>
          </a:xfrm>
          <a:prstGeom prst="rect">
            <a:avLst/>
          </a:prstGeom>
          <a:gradFill flip="none" rotWithShape="1">
            <a:gsLst>
              <a:gs pos="0">
                <a:srgbClr val="004B95"/>
              </a:gs>
              <a:gs pos="100000">
                <a:srgbClr val="F6F6FF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00. Monat 20XX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defRPr/>
            </a:pPr>
            <a:r>
              <a:rPr lang="de-DE"/>
              <a:t>&lt;Name, Titel, Ort der Präsentation&gt;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82B18D-C707-4786-8163-FFCD341314AB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6" name="Title 1"/>
          <p:cNvSpPr txBox="1">
            <a:spLocks/>
          </p:cNvSpPr>
          <p:nvPr userDrawn="1"/>
        </p:nvSpPr>
        <p:spPr bwMode="auto">
          <a:xfrm>
            <a:off x="555575" y="914400"/>
            <a:ext cx="30083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>
            <a:lvl1pPr algn="l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lang="de-DE" sz="2000" b="1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03399"/>
                </a:solidFill>
                <a:latin typeface="Arial" charset="0"/>
              </a:defRPr>
            </a:lvl9pPr>
          </a:lstStyle>
          <a:p>
            <a:r>
              <a:rPr lang="de-DE" sz="1800" kern="0" dirty="0"/>
              <a:t>Titelmasterformat durch Klicken bearbeiten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707904" y="914400"/>
            <a:ext cx="5256584" cy="5394920"/>
          </a:xfrm>
        </p:spPr>
        <p:txBody>
          <a:bodyPr>
            <a:normAutofit/>
          </a:bodyPr>
          <a:lstStyle>
            <a:lvl1pPr eaLnBrk="1" latinLnBrk="0" hangingPunct="1">
              <a:defRPr kumimoji="0" lang="de-DE" sz="2400"/>
            </a:lvl1pPr>
            <a:lvl2pPr eaLnBrk="1" latinLnBrk="0" hangingPunct="1">
              <a:defRPr kumimoji="0" lang="de-DE" sz="2000"/>
            </a:lvl2pPr>
            <a:lvl3pPr eaLnBrk="1" latinLnBrk="0" hangingPunct="1">
              <a:defRPr kumimoji="0" lang="de-DE" sz="1800"/>
            </a:lvl3pPr>
            <a:lvl4pPr eaLnBrk="1" latinLnBrk="0" hangingPunct="1">
              <a:defRPr kumimoji="0" lang="de-DE" sz="1600"/>
            </a:lvl4pPr>
            <a:lvl5pPr eaLnBrk="1" latinLnBrk="0" hangingPunct="1">
              <a:defRPr kumimoji="0" lang="de-DE" sz="1600"/>
            </a:lvl5pPr>
            <a:lvl6pPr eaLnBrk="1" latinLnBrk="0" hangingPunct="1">
              <a:defRPr kumimoji="0" lang="de-DE" sz="2000"/>
            </a:lvl6pPr>
            <a:lvl7pPr eaLnBrk="1" latinLnBrk="0" hangingPunct="1">
              <a:defRPr kumimoji="0" lang="de-DE" sz="2000"/>
            </a:lvl7pPr>
            <a:lvl8pPr eaLnBrk="1" latinLnBrk="0" hangingPunct="1">
              <a:defRPr kumimoji="0" lang="de-DE" sz="2000"/>
            </a:lvl8pPr>
            <a:lvl9pPr eaLnBrk="1" latinLnBrk="0" hangingPunct="1">
              <a:defRPr kumimoji="0" lang="de-DE" sz="2000"/>
            </a:lvl9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575" y="1752600"/>
            <a:ext cx="3008313" cy="4556720"/>
          </a:xfrm>
        </p:spPr>
        <p:txBody>
          <a:bodyPr/>
          <a:lstStyle>
            <a:lvl1pPr marL="0" indent="0" eaLnBrk="1" latinLnBrk="0" hangingPunct="1">
              <a:buNone/>
              <a:defRPr kumimoji="0" lang="de-DE" sz="1400"/>
            </a:lvl1pPr>
            <a:lvl2pPr marL="457200" indent="0" eaLnBrk="1" latinLnBrk="0" hangingPunct="1">
              <a:buNone/>
              <a:defRPr kumimoji="0" lang="de-DE" sz="1200"/>
            </a:lvl2pPr>
            <a:lvl3pPr marL="914400" indent="0" eaLnBrk="1" latinLnBrk="0" hangingPunct="1">
              <a:buNone/>
              <a:defRPr kumimoji="0" lang="de-DE" sz="1000"/>
            </a:lvl3pPr>
            <a:lvl4pPr marL="1371600" indent="0" eaLnBrk="1" latinLnBrk="0" hangingPunct="1">
              <a:buNone/>
              <a:defRPr kumimoji="0" lang="de-DE" sz="900"/>
            </a:lvl4pPr>
            <a:lvl5pPr marL="1828800" indent="0" eaLnBrk="1" latinLnBrk="0" hangingPunct="1">
              <a:buNone/>
              <a:defRPr kumimoji="0" lang="de-DE" sz="900"/>
            </a:lvl5pPr>
            <a:lvl6pPr marL="2286000" indent="0" eaLnBrk="1" latinLnBrk="0" hangingPunct="1">
              <a:buNone/>
              <a:defRPr kumimoji="0" lang="de-DE" sz="900"/>
            </a:lvl6pPr>
            <a:lvl7pPr marL="2743200" indent="0" eaLnBrk="1" latinLnBrk="0" hangingPunct="1">
              <a:buNone/>
              <a:defRPr kumimoji="0" lang="de-DE" sz="900"/>
            </a:lvl7pPr>
            <a:lvl8pPr marL="3200400" indent="0" eaLnBrk="1" latinLnBrk="0" hangingPunct="1">
              <a:buNone/>
              <a:defRPr kumimoji="0" lang="de-DE" sz="900"/>
            </a:lvl8pPr>
            <a:lvl9pPr marL="3657600" indent="0" eaLnBrk="1" latinLnBrk="0" hangingPunct="1">
              <a:buNone/>
              <a:defRPr kumimoji="0" lang="de-DE" sz="900"/>
            </a:lvl9pPr>
          </a:lstStyle>
          <a:p>
            <a:pPr lvl="0" eaLnBrk="1" latinLnBrk="0" hangingPunct="1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49796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mit Kreide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/>
          <p:cNvPicPr>
            <a:picLocks noChangeAspect="1"/>
          </p:cNvPicPr>
          <p:nvPr userDrawn="1"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0" b="26201"/>
          <a:stretch/>
        </p:blipFill>
        <p:spPr>
          <a:xfrm>
            <a:off x="306330" y="2695541"/>
            <a:ext cx="8853487" cy="4169529"/>
          </a:xfrm>
          <a:prstGeom prst="rect">
            <a:avLst/>
          </a:prstGeom>
        </p:spPr>
      </p:pic>
      <p:sp>
        <p:nvSpPr>
          <p:cNvPr id="6" name="Rectangle 30"/>
          <p:cNvSpPr>
            <a:spLocks noChangeAspect="1" noChangeArrowheads="1"/>
          </p:cNvSpPr>
          <p:nvPr/>
        </p:nvSpPr>
        <p:spPr bwMode="auto">
          <a:xfrm>
            <a:off x="3175" y="33337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3175" y="925513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>
            <a:off x="3175" y="1517650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3175" y="2109788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-3175" y="270192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pic>
        <p:nvPicPr>
          <p:cNvPr id="11" name="Grafik 2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333375"/>
            <a:ext cx="679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87362" y="1979316"/>
            <a:ext cx="8435975" cy="701030"/>
          </a:xfrm>
        </p:spPr>
        <p:txBody>
          <a:bodyPr lIns="0" tIns="0" rIns="0" bIns="0" anchor="b"/>
          <a:lstStyle>
            <a:lvl1pPr marL="0" indent="0">
              <a:spcAft>
                <a:spcPct val="0"/>
              </a:spcAft>
              <a:buFont typeface="Wingdings" pitchFamily="2" charset="2"/>
              <a:buNone/>
              <a:defRPr sz="2400"/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12329" name="Rectangle 41"/>
          <p:cNvSpPr>
            <a:spLocks noGrp="1" noChangeArrowheads="1"/>
          </p:cNvSpPr>
          <p:nvPr>
            <p:ph type="ctrTitle" sz="quarter"/>
          </p:nvPr>
        </p:nvSpPr>
        <p:spPr>
          <a:xfrm>
            <a:off x="484188" y="620713"/>
            <a:ext cx="7688212" cy="1295400"/>
          </a:xfrm>
        </p:spPr>
        <p:txBody>
          <a:bodyPr lIns="0" rIns="0"/>
          <a:lstStyle>
            <a:lvl1pPr>
              <a:defRPr sz="3600">
                <a:solidFill>
                  <a:srgbClr val="003695"/>
                </a:solidFill>
              </a:defRPr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de-DE" noProof="0" dirty="0"/>
          </a:p>
        </p:txBody>
      </p:sp>
      <p:sp>
        <p:nvSpPr>
          <p:cNvPr id="2" name="Rechteck 1"/>
          <p:cNvSpPr/>
          <p:nvPr userDrawn="1"/>
        </p:nvSpPr>
        <p:spPr>
          <a:xfrm>
            <a:off x="336720" y="2713744"/>
            <a:ext cx="2003032" cy="722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40" t="874" r="240" b="874"/>
          <a:stretch/>
        </p:blipFill>
        <p:spPr bwMode="auto">
          <a:xfrm>
            <a:off x="282054" y="2693833"/>
            <a:ext cx="2364504" cy="417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 Box 7"/>
          <p:cNvSpPr txBox="1">
            <a:spLocks noChangeArrowheads="1"/>
          </p:cNvSpPr>
          <p:nvPr userDrawn="1"/>
        </p:nvSpPr>
        <p:spPr bwMode="auto">
          <a:xfrm>
            <a:off x="496888" y="275273"/>
            <a:ext cx="7343775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DE" sz="1400" b="1" dirty="0">
                <a:solidFill>
                  <a:srgbClr val="003695"/>
                </a:solidFill>
              </a:rPr>
              <a:t>Hessische</a:t>
            </a:r>
            <a:r>
              <a:rPr lang="de-DE" sz="1400" b="1" baseline="0" dirty="0">
                <a:solidFill>
                  <a:srgbClr val="003695"/>
                </a:solidFill>
              </a:rPr>
              <a:t> Lehrkräfteakademie</a:t>
            </a:r>
            <a:endParaRPr lang="de-DE" sz="1200" dirty="0">
              <a:solidFill>
                <a:srgbClr val="0036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413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036" r="1439"/>
          <a:stretch/>
        </p:blipFill>
        <p:spPr>
          <a:xfrm>
            <a:off x="1472759" y="2696542"/>
            <a:ext cx="7671241" cy="4155108"/>
          </a:xfrm>
          <a:prstGeom prst="rect">
            <a:avLst/>
          </a:prstGeom>
        </p:spPr>
      </p:pic>
      <p:sp>
        <p:nvSpPr>
          <p:cNvPr id="6" name="Rectangle 30"/>
          <p:cNvSpPr>
            <a:spLocks noChangeAspect="1" noChangeArrowheads="1"/>
          </p:cNvSpPr>
          <p:nvPr/>
        </p:nvSpPr>
        <p:spPr bwMode="auto">
          <a:xfrm>
            <a:off x="3175" y="33337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3175" y="925513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>
            <a:off x="3175" y="1517650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-3175" y="270192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pic>
        <p:nvPicPr>
          <p:cNvPr id="11" name="Grafik 2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333375"/>
            <a:ext cx="679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87362" y="1979316"/>
            <a:ext cx="8435975" cy="701030"/>
          </a:xfrm>
        </p:spPr>
        <p:txBody>
          <a:bodyPr lIns="0" tIns="0" rIns="0" bIns="0" anchor="b"/>
          <a:lstStyle>
            <a:lvl1pPr marL="0" indent="0">
              <a:spcAft>
                <a:spcPct val="0"/>
              </a:spcAft>
              <a:buFont typeface="Wingdings" pitchFamily="2" charset="2"/>
              <a:buNone/>
              <a:defRPr sz="2400"/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12329" name="Rectangle 41"/>
          <p:cNvSpPr>
            <a:spLocks noGrp="1" noChangeArrowheads="1"/>
          </p:cNvSpPr>
          <p:nvPr>
            <p:ph type="ctrTitle" sz="quarter"/>
          </p:nvPr>
        </p:nvSpPr>
        <p:spPr>
          <a:xfrm>
            <a:off x="484188" y="620713"/>
            <a:ext cx="7688212" cy="1295400"/>
          </a:xfrm>
        </p:spPr>
        <p:txBody>
          <a:bodyPr lIns="0" rIns="0"/>
          <a:lstStyle>
            <a:lvl1pPr>
              <a:defRPr sz="3600">
                <a:solidFill>
                  <a:srgbClr val="003695"/>
                </a:solidFill>
              </a:defRPr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de-DE" noProof="0" dirty="0"/>
          </a:p>
        </p:txBody>
      </p:sp>
      <p:sp>
        <p:nvSpPr>
          <p:cNvPr id="2" name="Rechteck 1"/>
          <p:cNvSpPr/>
          <p:nvPr userDrawn="1"/>
        </p:nvSpPr>
        <p:spPr>
          <a:xfrm>
            <a:off x="336720" y="2713744"/>
            <a:ext cx="2003032" cy="722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40" t="874" r="240" b="874"/>
          <a:stretch/>
        </p:blipFill>
        <p:spPr bwMode="auto">
          <a:xfrm>
            <a:off x="282055" y="2697161"/>
            <a:ext cx="2352675" cy="415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32"/>
          <p:cNvSpPr>
            <a:spLocks noChangeArrowheads="1"/>
          </p:cNvSpPr>
          <p:nvPr userDrawn="1"/>
        </p:nvSpPr>
        <p:spPr bwMode="auto">
          <a:xfrm>
            <a:off x="2849" y="2109787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9" name="Text Box 7"/>
          <p:cNvSpPr txBox="1">
            <a:spLocks noChangeArrowheads="1"/>
          </p:cNvSpPr>
          <p:nvPr userDrawn="1"/>
        </p:nvSpPr>
        <p:spPr bwMode="auto">
          <a:xfrm>
            <a:off x="496888" y="275273"/>
            <a:ext cx="7343775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DE" sz="1400" b="1" dirty="0">
                <a:solidFill>
                  <a:srgbClr val="003695"/>
                </a:solidFill>
              </a:rPr>
              <a:t>Hessische</a:t>
            </a:r>
            <a:r>
              <a:rPr lang="de-DE" sz="1400" b="1" baseline="0" dirty="0">
                <a:solidFill>
                  <a:srgbClr val="003695"/>
                </a:solidFill>
              </a:rPr>
              <a:t> Lehrkräfteakademie</a:t>
            </a:r>
            <a:endParaRPr lang="de-DE" sz="1200" dirty="0">
              <a:solidFill>
                <a:srgbClr val="0036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99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mit eigenem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 userDrawn="1"/>
        </p:nvSpPr>
        <p:spPr>
          <a:xfrm>
            <a:off x="300446" y="2696540"/>
            <a:ext cx="8851646" cy="4176000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/>
              <a:t>[</a:t>
            </a:r>
            <a:r>
              <a:rPr lang="de-DE" sz="3600" baseline="0" dirty="0"/>
              <a:t> eigenes Bild einfügen ]</a:t>
            </a:r>
            <a:endParaRPr lang="de-DE" sz="3600" dirty="0"/>
          </a:p>
        </p:txBody>
      </p:sp>
      <p:sp>
        <p:nvSpPr>
          <p:cNvPr id="6" name="Rectangle 30"/>
          <p:cNvSpPr>
            <a:spLocks noChangeAspect="1" noChangeArrowheads="1"/>
          </p:cNvSpPr>
          <p:nvPr/>
        </p:nvSpPr>
        <p:spPr bwMode="auto">
          <a:xfrm>
            <a:off x="3175" y="33337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7" name="Rectangle 31"/>
          <p:cNvSpPr>
            <a:spLocks noChangeArrowheads="1"/>
          </p:cNvSpPr>
          <p:nvPr/>
        </p:nvSpPr>
        <p:spPr bwMode="auto">
          <a:xfrm>
            <a:off x="3175" y="925513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8" name="Rectangle 32"/>
          <p:cNvSpPr>
            <a:spLocks noChangeArrowheads="1"/>
          </p:cNvSpPr>
          <p:nvPr/>
        </p:nvSpPr>
        <p:spPr bwMode="auto">
          <a:xfrm>
            <a:off x="3175" y="1517650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3175" y="2109788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-3175" y="270192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pic>
        <p:nvPicPr>
          <p:cNvPr id="11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333375"/>
            <a:ext cx="67945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87362" y="1979316"/>
            <a:ext cx="8435975" cy="701030"/>
          </a:xfrm>
        </p:spPr>
        <p:txBody>
          <a:bodyPr lIns="0" tIns="0" rIns="0" bIns="0" anchor="b"/>
          <a:lstStyle>
            <a:lvl1pPr marL="0" indent="0">
              <a:spcAft>
                <a:spcPct val="0"/>
              </a:spcAft>
              <a:buFont typeface="Wingdings" pitchFamily="2" charset="2"/>
              <a:buNone/>
              <a:defRPr sz="2400"/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12329" name="Rectangle 41"/>
          <p:cNvSpPr>
            <a:spLocks noGrp="1" noChangeArrowheads="1"/>
          </p:cNvSpPr>
          <p:nvPr>
            <p:ph type="ctrTitle" sz="quarter"/>
          </p:nvPr>
        </p:nvSpPr>
        <p:spPr>
          <a:xfrm>
            <a:off x="484188" y="620713"/>
            <a:ext cx="7688212" cy="1295400"/>
          </a:xfrm>
        </p:spPr>
        <p:txBody>
          <a:bodyPr lIns="0" rIns="0"/>
          <a:lstStyle>
            <a:lvl1pPr>
              <a:defRPr sz="3600">
                <a:solidFill>
                  <a:srgbClr val="003695"/>
                </a:solidFill>
              </a:defRPr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de-DE" noProof="0" dirty="0"/>
          </a:p>
        </p:txBody>
      </p:sp>
      <p:sp>
        <p:nvSpPr>
          <p:cNvPr id="2" name="Rechteck 1"/>
          <p:cNvSpPr/>
          <p:nvPr userDrawn="1"/>
        </p:nvSpPr>
        <p:spPr>
          <a:xfrm>
            <a:off x="336720" y="2713744"/>
            <a:ext cx="2003032" cy="722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40" t="874" r="240" b="874"/>
          <a:stretch/>
        </p:blipFill>
        <p:spPr bwMode="auto">
          <a:xfrm>
            <a:off x="273963" y="2697162"/>
            <a:ext cx="2352675" cy="417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 Box 7"/>
          <p:cNvSpPr txBox="1">
            <a:spLocks noChangeArrowheads="1"/>
          </p:cNvSpPr>
          <p:nvPr userDrawn="1"/>
        </p:nvSpPr>
        <p:spPr bwMode="auto">
          <a:xfrm>
            <a:off x="496888" y="275273"/>
            <a:ext cx="7343775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DE" sz="1400" b="1" dirty="0">
                <a:solidFill>
                  <a:srgbClr val="003695"/>
                </a:solidFill>
              </a:rPr>
              <a:t>Hessische</a:t>
            </a:r>
            <a:r>
              <a:rPr lang="de-DE" sz="1400" b="1" baseline="0" dirty="0">
                <a:solidFill>
                  <a:srgbClr val="003695"/>
                </a:solidFill>
              </a:rPr>
              <a:t> Lehrkräfteakademie</a:t>
            </a:r>
            <a:endParaRPr lang="de-DE" sz="1200" dirty="0">
              <a:solidFill>
                <a:srgbClr val="0036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24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-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893763"/>
            <a:ext cx="843280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3695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28" name="Rectangle 19"/>
          <p:cNvSpPr>
            <a:spLocks noGrp="1" noChangeArrowheads="1"/>
          </p:cNvSpPr>
          <p:nvPr>
            <p:ph type="dt" sz="quarter" idx="10"/>
          </p:nvPr>
        </p:nvSpPr>
        <p:spPr>
          <a:xfrm>
            <a:off x="7380288" y="6450013"/>
            <a:ext cx="1576387" cy="292100"/>
          </a:xfrm>
          <a:prstGeom prst="rect">
            <a:avLst/>
          </a:prstGeom>
        </p:spPr>
        <p:txBody>
          <a:bodyPr anchor="b" anchorCtr="0"/>
          <a:lstStyle>
            <a:lvl1pPr algn="r" eaLnBrk="0" hangingPunct="0"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00. Monat 20XX</a:t>
            </a:r>
            <a:endParaRPr lang="de-DE" dirty="0"/>
          </a:p>
        </p:txBody>
      </p:sp>
      <p:sp>
        <p:nvSpPr>
          <p:cNvPr id="29" name="Rectangle 20"/>
          <p:cNvSpPr>
            <a:spLocks noGrp="1" noChangeArrowheads="1"/>
          </p:cNvSpPr>
          <p:nvPr>
            <p:ph type="ftr" sz="quarter" idx="11"/>
          </p:nvPr>
        </p:nvSpPr>
        <p:spPr>
          <a:xfrm>
            <a:off x="1331913" y="6453188"/>
            <a:ext cx="5976937" cy="288925"/>
          </a:xfrm>
          <a:prstGeom prst="rect">
            <a:avLst/>
          </a:prstGeom>
        </p:spPr>
        <p:txBody>
          <a:bodyPr anchor="b" anchorCtr="0"/>
          <a:lstStyle>
            <a:lvl1pPr eaLnBrk="0" hangingPunct="0">
              <a:defRPr sz="1200" smtClean="0">
                <a:ea typeface="ＭＳ Ｐゴシック" pitchFamily="34" charset="-128"/>
              </a:defRPr>
            </a:lvl1pPr>
          </a:lstStyle>
          <a:p>
            <a:pPr algn="r">
              <a:defRPr/>
            </a:pPr>
            <a:r>
              <a:rPr lang="de-DE" dirty="0"/>
              <a:t>&lt;Name, Titel, Ort der Präsentation&gt;</a:t>
            </a:r>
          </a:p>
        </p:txBody>
      </p:sp>
      <p:sp>
        <p:nvSpPr>
          <p:cNvPr id="30" name="Rectangle 2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52450" y="6453188"/>
            <a:ext cx="706438" cy="300037"/>
          </a:xfrm>
          <a:prstGeom prst="rect">
            <a:avLst/>
          </a:prstGeom>
        </p:spPr>
        <p:txBody>
          <a:bodyPr/>
          <a:lstStyle>
            <a:lvl1pPr eaLnBrk="0" hangingPunct="0">
              <a:defRPr sz="1400" b="1" smtClean="0">
                <a:solidFill>
                  <a:schemeClr val="bg1">
                    <a:lumMod val="50000"/>
                  </a:schemeClr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EF82B18D-C707-4786-8163-FFCD341314A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3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41338" y="2060575"/>
            <a:ext cx="841057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0432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ndardfolie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296862" y="923925"/>
            <a:ext cx="8847137" cy="1224000"/>
          </a:xfrm>
          <a:prstGeom prst="rect">
            <a:avLst/>
          </a:prstGeom>
          <a:gradFill flip="none" rotWithShape="1">
            <a:gsLst>
              <a:gs pos="0">
                <a:srgbClr val="004B95"/>
              </a:gs>
              <a:gs pos="100000">
                <a:srgbClr val="F6F6FF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/>
          <p:cNvSpPr/>
          <p:nvPr userDrawn="1"/>
        </p:nvSpPr>
        <p:spPr>
          <a:xfrm>
            <a:off x="293365" y="2106613"/>
            <a:ext cx="8845872" cy="4271540"/>
          </a:xfrm>
          <a:prstGeom prst="rect">
            <a:avLst/>
          </a:prstGeom>
          <a:gradFill flip="none" rotWithShape="1">
            <a:gsLst>
              <a:gs pos="0">
                <a:srgbClr val="004B95"/>
              </a:gs>
              <a:gs pos="100000">
                <a:srgbClr val="F6F6FF"/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Picture 12" descr="BL_Logo_2010_klein_rgb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738" y="333375"/>
            <a:ext cx="14001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893763"/>
            <a:ext cx="843280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003695"/>
                </a:solidFill>
              </a:defRPr>
            </a:lvl1pPr>
          </a:lstStyle>
          <a:p>
            <a:pPr lvl="0"/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11" name="Rectangle 19"/>
          <p:cNvSpPr>
            <a:spLocks noGrp="1" noChangeArrowheads="1"/>
          </p:cNvSpPr>
          <p:nvPr>
            <p:ph type="dt" sz="quarter" idx="10"/>
          </p:nvPr>
        </p:nvSpPr>
        <p:spPr>
          <a:xfrm>
            <a:off x="7380288" y="6450013"/>
            <a:ext cx="1576387" cy="292100"/>
          </a:xfrm>
          <a:prstGeom prst="rect">
            <a:avLst/>
          </a:prstGeom>
        </p:spPr>
        <p:txBody>
          <a:bodyPr anchor="b" anchorCtr="0"/>
          <a:lstStyle>
            <a:lvl1pPr algn="r" eaLnBrk="0" hangingPunct="0"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00. Monat 20XX</a:t>
            </a:r>
            <a:endParaRPr lang="de-DE" dirty="0"/>
          </a:p>
        </p:txBody>
      </p:sp>
      <p:sp>
        <p:nvSpPr>
          <p:cNvPr id="12" name="Rectangle 20"/>
          <p:cNvSpPr>
            <a:spLocks noGrp="1" noChangeArrowheads="1"/>
          </p:cNvSpPr>
          <p:nvPr>
            <p:ph type="ftr" sz="quarter" idx="11"/>
          </p:nvPr>
        </p:nvSpPr>
        <p:spPr>
          <a:xfrm>
            <a:off x="1331913" y="6453188"/>
            <a:ext cx="5976937" cy="288925"/>
          </a:xfrm>
          <a:prstGeom prst="rect">
            <a:avLst/>
          </a:prstGeom>
        </p:spPr>
        <p:txBody>
          <a:bodyPr anchor="b" anchorCtr="0"/>
          <a:lstStyle>
            <a:lvl1pPr eaLnBrk="0" hangingPunct="0">
              <a:defRPr sz="1200" smtClean="0">
                <a:ea typeface="ＭＳ Ｐゴシック" pitchFamily="34" charset="-128"/>
              </a:defRPr>
            </a:lvl1pPr>
          </a:lstStyle>
          <a:p>
            <a:pPr algn="r">
              <a:defRPr/>
            </a:pPr>
            <a:r>
              <a:rPr lang="de-DE" dirty="0"/>
              <a:t>&lt;Name, Titel, Ort der Präsentation&gt;</a:t>
            </a:r>
          </a:p>
        </p:txBody>
      </p:sp>
      <p:sp>
        <p:nvSpPr>
          <p:cNvPr id="13" name="Rectangle 2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52450" y="6453188"/>
            <a:ext cx="706438" cy="300037"/>
          </a:xfrm>
          <a:prstGeom prst="rect">
            <a:avLst/>
          </a:prstGeom>
        </p:spPr>
        <p:txBody>
          <a:bodyPr/>
          <a:lstStyle>
            <a:lvl1pPr eaLnBrk="0" hangingPunct="0">
              <a:defRPr sz="1400" b="1" smtClean="0">
                <a:solidFill>
                  <a:schemeClr val="bg1">
                    <a:lumMod val="50000"/>
                  </a:schemeClr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EF82B18D-C707-4786-8163-FFCD341314A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6" name="Rectangle 30"/>
          <p:cNvSpPr>
            <a:spLocks noChangeAspect="1" noChangeArrowheads="1"/>
          </p:cNvSpPr>
          <p:nvPr userDrawn="1"/>
        </p:nvSpPr>
        <p:spPr bwMode="auto">
          <a:xfrm>
            <a:off x="3175" y="33337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7" name="Rectangle 31"/>
          <p:cNvSpPr>
            <a:spLocks noChangeArrowheads="1"/>
          </p:cNvSpPr>
          <p:nvPr userDrawn="1"/>
        </p:nvSpPr>
        <p:spPr bwMode="auto">
          <a:xfrm>
            <a:off x="3175" y="925513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8" name="Rectangle 32"/>
          <p:cNvSpPr>
            <a:spLocks noChangeArrowheads="1"/>
          </p:cNvSpPr>
          <p:nvPr userDrawn="1"/>
        </p:nvSpPr>
        <p:spPr bwMode="auto">
          <a:xfrm>
            <a:off x="3175" y="1517650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9" name="Rectangle 33"/>
          <p:cNvSpPr>
            <a:spLocks noChangeArrowheads="1"/>
          </p:cNvSpPr>
          <p:nvPr userDrawn="1"/>
        </p:nvSpPr>
        <p:spPr bwMode="auto">
          <a:xfrm>
            <a:off x="3175" y="2109788"/>
            <a:ext cx="287338" cy="287337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" name="Rectangle 34"/>
          <p:cNvSpPr>
            <a:spLocks noChangeArrowheads="1"/>
          </p:cNvSpPr>
          <p:nvPr userDrawn="1"/>
        </p:nvSpPr>
        <p:spPr bwMode="auto">
          <a:xfrm>
            <a:off x="3175" y="2701925"/>
            <a:ext cx="287338" cy="287338"/>
          </a:xfrm>
          <a:prstGeom prst="rect">
            <a:avLst/>
          </a:prstGeom>
          <a:solidFill>
            <a:srgbClr val="DB2F36"/>
          </a:solidFill>
          <a:ln w="9525">
            <a:solidFill>
              <a:srgbClr val="DB2F3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41338" y="2109788"/>
            <a:ext cx="8410575" cy="427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5" name="Text Box 7"/>
          <p:cNvSpPr txBox="1">
            <a:spLocks noChangeArrowheads="1"/>
          </p:cNvSpPr>
          <p:nvPr userDrawn="1"/>
        </p:nvSpPr>
        <p:spPr bwMode="auto">
          <a:xfrm>
            <a:off x="496888" y="275273"/>
            <a:ext cx="7343775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DE" sz="1400" b="1" dirty="0">
                <a:solidFill>
                  <a:srgbClr val="003695"/>
                </a:solidFill>
              </a:rPr>
              <a:t>Hessische</a:t>
            </a:r>
            <a:r>
              <a:rPr lang="de-DE" sz="1400" b="1" baseline="0" dirty="0">
                <a:solidFill>
                  <a:srgbClr val="003695"/>
                </a:solidFill>
              </a:rPr>
              <a:t> Lehrkräfteakademie</a:t>
            </a:r>
            <a:endParaRPr lang="de-DE" sz="1200" dirty="0">
              <a:solidFill>
                <a:srgbClr val="0036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09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00. Monat 20XX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defRPr/>
            </a:pPr>
            <a:r>
              <a:rPr lang="de-DE"/>
              <a:t>&lt;Name, Titel, Ort der Präsentation&gt;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82B18D-C707-4786-8163-FFCD341314AB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853429" y="2060848"/>
            <a:ext cx="410267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3"/>
          </p:nvPr>
        </p:nvSpPr>
        <p:spPr bwMode="auto">
          <a:xfrm>
            <a:off x="539552" y="2060848"/>
            <a:ext cx="410267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6393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nur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00. Monat 20XX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defRPr/>
            </a:pPr>
            <a:r>
              <a:rPr lang="de-DE"/>
              <a:t>&lt;Name, Titel, Ort der Präsentation&gt;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82B18D-C707-4786-8163-FFCD341314AB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0343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00. Monat 20XX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>
              <a:defRPr/>
            </a:pPr>
            <a:r>
              <a:rPr lang="de-DE"/>
              <a:t>&lt;Name, Titel, Ort der Präsentation&gt;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82B18D-C707-4786-8163-FFCD341314AB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876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893763"/>
            <a:ext cx="843280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1338" y="2060575"/>
            <a:ext cx="841057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1028" name="Picture 12" descr="BL_Logo_2010_klein_rgb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2213" y="333375"/>
            <a:ext cx="14001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9" name="Gruppieren 2"/>
          <p:cNvGrpSpPr>
            <a:grpSpLocks/>
          </p:cNvGrpSpPr>
          <p:nvPr/>
        </p:nvGrpSpPr>
        <p:grpSpPr bwMode="auto">
          <a:xfrm>
            <a:off x="0" y="333375"/>
            <a:ext cx="290513" cy="2655888"/>
            <a:chOff x="0" y="333375"/>
            <a:chExt cx="290513" cy="2655888"/>
          </a:xfrm>
        </p:grpSpPr>
        <p:sp>
          <p:nvSpPr>
            <p:cNvPr id="1034" name="Rectangle 13"/>
            <p:cNvSpPr>
              <a:spLocks noChangeAspect="1" noChangeArrowheads="1"/>
            </p:cNvSpPr>
            <p:nvPr/>
          </p:nvSpPr>
          <p:spPr bwMode="auto">
            <a:xfrm>
              <a:off x="3175" y="333375"/>
              <a:ext cx="287338" cy="287338"/>
            </a:xfrm>
            <a:prstGeom prst="rect">
              <a:avLst/>
            </a:prstGeom>
            <a:solidFill>
              <a:srgbClr val="DB2F36"/>
            </a:solidFill>
            <a:ln w="9525">
              <a:solidFill>
                <a:srgbClr val="DB2F3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5" name="Rectangle 14"/>
            <p:cNvSpPr>
              <a:spLocks noChangeArrowheads="1"/>
            </p:cNvSpPr>
            <p:nvPr/>
          </p:nvSpPr>
          <p:spPr bwMode="auto">
            <a:xfrm>
              <a:off x="3175" y="925513"/>
              <a:ext cx="287338" cy="287337"/>
            </a:xfrm>
            <a:prstGeom prst="rect">
              <a:avLst/>
            </a:prstGeom>
            <a:solidFill>
              <a:srgbClr val="DB2F36"/>
            </a:solidFill>
            <a:ln w="9525">
              <a:solidFill>
                <a:srgbClr val="DB2F3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6" name="Rectangle 15"/>
            <p:cNvSpPr>
              <a:spLocks noChangeArrowheads="1"/>
            </p:cNvSpPr>
            <p:nvPr/>
          </p:nvSpPr>
          <p:spPr bwMode="auto">
            <a:xfrm>
              <a:off x="1588" y="1517650"/>
              <a:ext cx="287337" cy="287338"/>
            </a:xfrm>
            <a:prstGeom prst="rect">
              <a:avLst/>
            </a:prstGeom>
            <a:solidFill>
              <a:srgbClr val="DB2F36"/>
            </a:solidFill>
            <a:ln w="9525">
              <a:solidFill>
                <a:srgbClr val="DB2F3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7" name="Rectangle 16"/>
            <p:cNvSpPr>
              <a:spLocks noChangeArrowheads="1"/>
            </p:cNvSpPr>
            <p:nvPr/>
          </p:nvSpPr>
          <p:spPr bwMode="auto">
            <a:xfrm>
              <a:off x="0" y="2109788"/>
              <a:ext cx="287338" cy="287337"/>
            </a:xfrm>
            <a:prstGeom prst="rect">
              <a:avLst/>
            </a:prstGeom>
            <a:solidFill>
              <a:srgbClr val="DB2F36"/>
            </a:solidFill>
            <a:ln w="9525">
              <a:solidFill>
                <a:srgbClr val="DB2F3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1038" name="Rectangle 17"/>
            <p:cNvSpPr>
              <a:spLocks noChangeArrowheads="1"/>
            </p:cNvSpPr>
            <p:nvPr/>
          </p:nvSpPr>
          <p:spPr bwMode="auto">
            <a:xfrm>
              <a:off x="1588" y="2701925"/>
              <a:ext cx="287337" cy="287338"/>
            </a:xfrm>
            <a:prstGeom prst="rect">
              <a:avLst/>
            </a:prstGeom>
            <a:solidFill>
              <a:srgbClr val="DB2F36"/>
            </a:solidFill>
            <a:ln w="9525">
              <a:solidFill>
                <a:srgbClr val="DB2F3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5" name="Rectangle 19"/>
          <p:cNvSpPr>
            <a:spLocks noGrp="1" noChangeArrowheads="1"/>
          </p:cNvSpPr>
          <p:nvPr>
            <p:ph type="dt" sz="quarter" idx="2"/>
          </p:nvPr>
        </p:nvSpPr>
        <p:spPr>
          <a:xfrm>
            <a:off x="7380288" y="6450013"/>
            <a:ext cx="1576387" cy="292100"/>
          </a:xfrm>
          <a:prstGeom prst="rect">
            <a:avLst/>
          </a:prstGeom>
        </p:spPr>
        <p:txBody>
          <a:bodyPr/>
          <a:lstStyle>
            <a:lvl1pPr algn="r" eaLnBrk="0" hangingPunct="0">
              <a:defRPr sz="1200" smtClean="0"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de-DE"/>
              <a:t>00. Monat 20XX</a:t>
            </a:r>
            <a:endParaRPr lang="de-DE" dirty="0"/>
          </a:p>
        </p:txBody>
      </p:sp>
      <p:sp>
        <p:nvSpPr>
          <p:cNvPr id="16" name="Rectangle 20"/>
          <p:cNvSpPr>
            <a:spLocks noGrp="1" noChangeArrowheads="1"/>
          </p:cNvSpPr>
          <p:nvPr>
            <p:ph type="ftr" sz="quarter" idx="3"/>
          </p:nvPr>
        </p:nvSpPr>
        <p:spPr>
          <a:xfrm>
            <a:off x="1331913" y="6453188"/>
            <a:ext cx="5976937" cy="288925"/>
          </a:xfrm>
          <a:prstGeom prst="rect">
            <a:avLst/>
          </a:prstGeom>
        </p:spPr>
        <p:txBody>
          <a:bodyPr/>
          <a:lstStyle>
            <a:lvl1pPr eaLnBrk="0" hangingPunct="0">
              <a:defRPr sz="1200" smtClean="0">
                <a:ea typeface="ＭＳ Ｐゴシック" pitchFamily="34" charset="-128"/>
              </a:defRPr>
            </a:lvl1pPr>
          </a:lstStyle>
          <a:p>
            <a:pPr algn="r">
              <a:defRPr/>
            </a:pPr>
            <a:r>
              <a:rPr lang="de-DE"/>
              <a:t>&lt;Name, Titel, Ort der Präsentation&gt;</a:t>
            </a:r>
            <a:endParaRPr lang="de-DE" dirty="0"/>
          </a:p>
        </p:txBody>
      </p:sp>
      <p:sp>
        <p:nvSpPr>
          <p:cNvPr id="17" name="Rectangle 2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52450" y="6453188"/>
            <a:ext cx="706438" cy="300037"/>
          </a:xfrm>
          <a:prstGeom prst="rect">
            <a:avLst/>
          </a:prstGeom>
        </p:spPr>
        <p:txBody>
          <a:bodyPr/>
          <a:lstStyle>
            <a:lvl1pPr eaLnBrk="0" hangingPunct="0">
              <a:defRPr sz="1400" b="1" smtClean="0">
                <a:solidFill>
                  <a:schemeClr val="bg1">
                    <a:lumMod val="50000"/>
                  </a:schemeClr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EF82B18D-C707-4786-8163-FFCD341314A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496888" y="275273"/>
            <a:ext cx="7343775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de-DE" sz="1400" b="1" dirty="0">
                <a:solidFill>
                  <a:srgbClr val="003695"/>
                </a:solidFill>
              </a:rPr>
              <a:t>Hessische</a:t>
            </a:r>
            <a:r>
              <a:rPr lang="de-DE" sz="1400" b="1" baseline="0" dirty="0">
                <a:solidFill>
                  <a:srgbClr val="003695"/>
                </a:solidFill>
              </a:rPr>
              <a:t> Lehrkräfteakademie</a:t>
            </a:r>
            <a:endParaRPr lang="de-DE" sz="1200" dirty="0">
              <a:solidFill>
                <a:srgbClr val="003695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73" r:id="rId3"/>
    <p:sldLayoutId id="2147483675" r:id="rId4"/>
    <p:sldLayoutId id="2147483670" r:id="rId5"/>
    <p:sldLayoutId id="2147483666" r:id="rId6"/>
    <p:sldLayoutId id="2147483676" r:id="rId7"/>
    <p:sldLayoutId id="2147483677" r:id="rId8"/>
    <p:sldLayoutId id="2147483680" r:id="rId9"/>
    <p:sldLayoutId id="2147483682" r:id="rId10"/>
    <p:sldLayoutId id="2147483678" r:id="rId11"/>
    <p:sldLayoutId id="2147483681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69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9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15000"/>
        </a:spcAft>
        <a:buClr>
          <a:srgbClr val="003399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10000"/>
        </a:spcBef>
        <a:spcAft>
          <a:spcPct val="10000"/>
        </a:spcAft>
        <a:buClr>
          <a:srgbClr val="F00000"/>
        </a:buClr>
        <a:buSzPct val="100000"/>
        <a:buFont typeface="Arial" pitchFamily="34" charset="0"/>
        <a:buChar char="»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0"/>
        </a:spcBef>
        <a:spcAft>
          <a:spcPct val="0"/>
        </a:spcAft>
        <a:buClrTx/>
        <a:buFont typeface="Symbol" pitchFamily="18" charset="2"/>
        <a:buChar char="-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10000"/>
        </a:spcBef>
        <a:spcAft>
          <a:spcPct val="1000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10000"/>
        </a:spcBef>
        <a:spcAft>
          <a:spcPct val="10000"/>
        </a:spcAft>
        <a:buSzPct val="75000"/>
        <a:buFont typeface="Courier New" pitchFamily="49" charset="0"/>
        <a:buChar char="o"/>
        <a:defRPr sz="1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10000"/>
        </a:spcBef>
        <a:spcAft>
          <a:spcPct val="10000"/>
        </a:spcAft>
        <a:buChar char="•"/>
        <a:defRPr sz="1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10000"/>
        </a:spcBef>
        <a:spcAft>
          <a:spcPct val="10000"/>
        </a:spcAft>
        <a:buChar char="•"/>
        <a:defRPr sz="1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10000"/>
        </a:spcBef>
        <a:spcAft>
          <a:spcPct val="10000"/>
        </a:spcAft>
        <a:buChar char="•"/>
        <a:defRPr sz="1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10000"/>
        </a:spcBef>
        <a:spcAft>
          <a:spcPct val="10000"/>
        </a:spcAft>
        <a:buChar char="•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haberkorn@sds-wiesbaden.d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a.hessen.de/irj/LSA_Internet?cid=fd18661ba2827a75191ebb0574222f64" TargetMode="External"/><Relationship Id="rId2" Type="http://schemas.openxmlformats.org/officeDocument/2006/relationships/hyperlink" Target="http://www.kmk-fremdsprachenzertifikat.la.hessen.de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la.hessen.de/irj/LSA_Internet?cid=6d39fd4db5cbc09a2e781988bb762fa1" TargetMode="External"/><Relationship Id="rId5" Type="http://schemas.openxmlformats.org/officeDocument/2006/relationships/hyperlink" Target="https://la.hessen.de/irj/LSA_Internet?cid=2edda97d733c44a0ac55ddd8720c4c27" TargetMode="External"/><Relationship Id="rId4" Type="http://schemas.openxmlformats.org/officeDocument/2006/relationships/hyperlink" Target="https://la.hessen.de/irj/LSA_Internet?cid=ae5b98061f88004ee1ed43e6f66b02e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KMK-Fremdsprachenzertifikat in Hessen</a:t>
            </a:r>
          </a:p>
        </p:txBody>
      </p:sp>
      <p:pic>
        <p:nvPicPr>
          <p:cNvPr id="4" name="Grafik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356992"/>
            <a:ext cx="1872208" cy="1884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067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>
            <a:extLst>
              <a:ext uri="{FF2B5EF4-FFF2-40B4-BE49-F238E27FC236}">
                <a16:creationId xmlns:a16="http://schemas.microsoft.com/office/drawing/2014/main" id="{776B85DD-BA02-7BE0-4B03-525312C264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DE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BFF65C4C-5A5E-1F5F-24D2-582F28DB9E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716403"/>
              </p:ext>
            </p:extLst>
          </p:nvPr>
        </p:nvGraphicFramePr>
        <p:xfrm>
          <a:off x="323528" y="1844824"/>
          <a:ext cx="8820472" cy="5013176"/>
        </p:xfrm>
        <a:graphic>
          <a:graphicData uri="http://schemas.openxmlformats.org/drawingml/2006/table">
            <a:tbl>
              <a:tblPr/>
              <a:tblGrid>
                <a:gridCol w="1434535">
                  <a:extLst>
                    <a:ext uri="{9D8B030D-6E8A-4147-A177-3AD203B41FA5}">
                      <a16:colId xmlns:a16="http://schemas.microsoft.com/office/drawing/2014/main" val="293966397"/>
                    </a:ext>
                  </a:extLst>
                </a:gridCol>
                <a:gridCol w="1355299">
                  <a:extLst>
                    <a:ext uri="{9D8B030D-6E8A-4147-A177-3AD203B41FA5}">
                      <a16:colId xmlns:a16="http://schemas.microsoft.com/office/drawing/2014/main" val="650405792"/>
                    </a:ext>
                  </a:extLst>
                </a:gridCol>
                <a:gridCol w="967091">
                  <a:extLst>
                    <a:ext uri="{9D8B030D-6E8A-4147-A177-3AD203B41FA5}">
                      <a16:colId xmlns:a16="http://schemas.microsoft.com/office/drawing/2014/main" val="1801996333"/>
                    </a:ext>
                  </a:extLst>
                </a:gridCol>
                <a:gridCol w="1191351">
                  <a:extLst>
                    <a:ext uri="{9D8B030D-6E8A-4147-A177-3AD203B41FA5}">
                      <a16:colId xmlns:a16="http://schemas.microsoft.com/office/drawing/2014/main" val="2328310595"/>
                    </a:ext>
                  </a:extLst>
                </a:gridCol>
                <a:gridCol w="938186">
                  <a:extLst>
                    <a:ext uri="{9D8B030D-6E8A-4147-A177-3AD203B41FA5}">
                      <a16:colId xmlns:a16="http://schemas.microsoft.com/office/drawing/2014/main" val="420107476"/>
                    </a:ext>
                  </a:extLst>
                </a:gridCol>
                <a:gridCol w="2934010">
                  <a:extLst>
                    <a:ext uri="{9D8B030D-6E8A-4147-A177-3AD203B41FA5}">
                      <a16:colId xmlns:a16="http://schemas.microsoft.com/office/drawing/2014/main" val="4267351798"/>
                    </a:ext>
                  </a:extLst>
                </a:gridCol>
              </a:tblGrid>
              <a:tr h="501317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</a:rPr>
                        <a:t>Berufsbereich</a:t>
                      </a:r>
                      <a:endParaRPr lang="en-US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</a:rPr>
                        <a:t>bzw. Beruf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</a:rPr>
                        <a:t>KMK</a:t>
                      </a:r>
                      <a:endParaRPr lang="en-US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</a:rPr>
                        <a:t>Niveaustufe</a:t>
                      </a:r>
                      <a:endParaRPr lang="en-US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</a:rPr>
                        <a:t>Prüfungs</a:t>
                      </a:r>
                      <a:endParaRPr lang="en-US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</a:rPr>
                        <a:t>datum</a:t>
                      </a:r>
                      <a:endParaRPr lang="en-US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</a:rPr>
                        <a:t>(</a:t>
                      </a:r>
                      <a:r>
                        <a:rPr lang="en-US" sz="1100" dirty="0" err="1">
                          <a:solidFill>
                            <a:srgbClr val="000000"/>
                          </a:solidFill>
                          <a:effectLst/>
                        </a:rPr>
                        <a:t>schriftlich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</a:rPr>
                        <a:t>Prüfungs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</a:rPr>
                        <a:t>-</a:t>
                      </a:r>
                      <a:endParaRPr lang="en-US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</a:rPr>
                        <a:t>datum</a:t>
                      </a:r>
                      <a:endParaRPr lang="en-US" dirty="0"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</a:rPr>
                        <a:t>(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</a:rPr>
                        <a:t>mündlich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lang="en-US" sz="10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</a:rPr>
                        <a:t>Anmelde-schluss</a:t>
                      </a:r>
                      <a:endParaRPr lang="en-US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</a:rPr>
                        <a:t>Prüfungsorte</a:t>
                      </a:r>
                      <a:br>
                        <a:rPr lang="en-US" sz="1600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</a:rPr>
                        <a:t>Schulen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</a:rPr>
                        <a:t> und </a:t>
                      </a:r>
                      <a:r>
                        <a:rPr lang="en-US" sz="1600" dirty="0" err="1">
                          <a:solidFill>
                            <a:srgbClr val="000000"/>
                          </a:solidFill>
                          <a:effectLst/>
                        </a:rPr>
                        <a:t>Ansprechpartner</a:t>
                      </a:r>
                      <a:endParaRPr lang="en-US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84517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984B6D53-BBEA-DB82-5994-75068F6FC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439204"/>
              </p:ext>
            </p:extLst>
          </p:nvPr>
        </p:nvGraphicFramePr>
        <p:xfrm>
          <a:off x="324884" y="2658629"/>
          <a:ext cx="8856983" cy="4221088"/>
        </p:xfrm>
        <a:graphic>
          <a:graphicData uri="http://schemas.openxmlformats.org/drawingml/2006/table">
            <a:tbl>
              <a:tblPr/>
              <a:tblGrid>
                <a:gridCol w="1440160">
                  <a:extLst>
                    <a:ext uri="{9D8B030D-6E8A-4147-A177-3AD203B41FA5}">
                      <a16:colId xmlns:a16="http://schemas.microsoft.com/office/drawing/2014/main" val="52592086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04868512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36853828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645800568"/>
                    </a:ext>
                  </a:extLst>
                </a:gridCol>
                <a:gridCol w="934748">
                  <a:extLst>
                    <a:ext uri="{9D8B030D-6E8A-4147-A177-3AD203B41FA5}">
                      <a16:colId xmlns:a16="http://schemas.microsoft.com/office/drawing/2014/main" val="2483302433"/>
                    </a:ext>
                  </a:extLst>
                </a:gridCol>
                <a:gridCol w="2953683">
                  <a:extLst>
                    <a:ext uri="{9D8B030D-6E8A-4147-A177-3AD203B41FA5}">
                      <a16:colId xmlns:a16="http://schemas.microsoft.com/office/drawing/2014/main" val="3251039005"/>
                    </a:ext>
                  </a:extLst>
                </a:gridCol>
              </a:tblGrid>
              <a:tr h="42210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Kaufmännisch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verwaltend</a:t>
                      </a:r>
                      <a:endParaRPr lang="en-US" sz="14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it-IT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Stufe I   (A2)</a:t>
                      </a:r>
                      <a:endParaRPr lang="it-IT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Stufe II  (B1)</a:t>
                      </a:r>
                      <a:endParaRPr lang="it-IT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Stufe III (B2)</a:t>
                      </a:r>
                      <a:endParaRPr lang="it-IT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it-IT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Stufe I   (A2)</a:t>
                      </a:r>
                      <a:endParaRPr lang="it-IT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Stufe II  (B1)</a:t>
                      </a:r>
                      <a:endParaRPr lang="it-IT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Stufe III (B2)</a:t>
                      </a:r>
                      <a:endParaRPr lang="it-IT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it-IT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it-IT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DE" sz="10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DE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04.02.2026</a:t>
                      </a:r>
                      <a:endParaRPr lang="en-DE" sz="13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DE" sz="13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DE" sz="13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DE" sz="13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03.06.2026</a:t>
                      </a:r>
                      <a:endParaRPr lang="en-DE" sz="13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DE" sz="10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DE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09.02. - 13.02.2026</a:t>
                      </a:r>
                      <a:endParaRPr lang="en-DE" sz="13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DE" sz="13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DE" sz="13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 08.06. – 12.06.2026</a:t>
                      </a:r>
                      <a:endParaRPr lang="en-DE" sz="13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DE" sz="10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DE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04.01.2026</a:t>
                      </a:r>
                      <a:endParaRPr lang="en-DE" sz="13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DE" sz="13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DE" sz="13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DE" sz="13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en-DE" sz="1300" dirty="0">
                          <a:effectLst/>
                          <a:latin typeface="Arial" panose="020B0604020202020204" pitchFamily="34" charset="0"/>
                        </a:rPr>
                        <a:t>03.05.2026</a:t>
                      </a:r>
                      <a:endParaRPr lang="en-DE" sz="13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Schulze-Delitzsch-Schule</a:t>
                      </a:r>
                      <a:endParaRPr lang="de-DE" sz="12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Welfenstraße 11-13, 65189 Wiesbaden</a:t>
                      </a:r>
                      <a:endParaRPr lang="de-DE" sz="12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de-DE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(Frau Sandra Haberkorn)</a:t>
                      </a:r>
                      <a:endParaRPr lang="de-DE" sz="12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de-DE" sz="1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de-DE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de-DE" sz="1800" dirty="0">
                          <a:effectLst/>
                          <a:latin typeface="Arial" panose="020B0604020202020204" pitchFamily="34" charset="0"/>
                        </a:rPr>
                        <a:t>Mail: </a:t>
                      </a:r>
                      <a:r>
                        <a:rPr lang="de-DE" sz="1800" dirty="0">
                          <a:solidFill>
                            <a:srgbClr val="0088CC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haberkorn@sds-wiesbaden.de</a:t>
                      </a:r>
                      <a:endParaRPr lang="de-DE" sz="18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2829816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D61D1F8A-4156-3648-D7C5-F53624FB4710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E" altLang="en-DE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DE" altLang="en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0871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das KMK-Fremdsprachenzertifikat?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  <a:defRPr/>
            </a:pPr>
            <a:r>
              <a:rPr lang="de-DE" altLang="de-DE" dirty="0"/>
              <a:t>Das KMK-Fremdsprachenzertifikat 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dirty="0"/>
              <a:t>wird seit 1998 angeboten – KMK-Rahmenvereinbarung; 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dirty="0"/>
              <a:t>ist unmittelbar am </a:t>
            </a:r>
            <a:r>
              <a: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‚</a:t>
            </a:r>
            <a:r>
              <a:rPr lang="de-DE" altLang="de-DE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Gemeinsamen europäischen Referenzrahmen für Sprachen: lernen, lehren, beurteilen</a:t>
            </a:r>
            <a:r>
              <a: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</a:t>
            </a:r>
            <a:r>
              <a:rPr lang="de-DE" altLang="de-DE" dirty="0"/>
              <a:t> orientiert;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dirty="0"/>
              <a:t>ist ein </a:t>
            </a:r>
            <a:r>
              <a:rPr lang="de-DE" altLang="de-DE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freiwilliges </a:t>
            </a:r>
            <a:r>
              <a:rPr lang="de-DE" altLang="de-DE" dirty="0"/>
              <a:t>Zertifikat im </a:t>
            </a:r>
            <a:r>
              <a:rPr lang="de-DE" altLang="de-DE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berufsbildenden </a:t>
            </a:r>
            <a:r>
              <a:rPr lang="de-DE" altLang="de-DE" dirty="0"/>
              <a:t>Bereich; 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dirty="0"/>
              <a:t>Teilnahmeberechtigt: alle Schüler </a:t>
            </a:r>
            <a:r>
              <a: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beruflicher </a:t>
            </a:r>
            <a:r>
              <a:rPr lang="de-DE" altLang="de-DE" dirty="0"/>
              <a:t>Schulen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dirty="0"/>
              <a:t>ist </a:t>
            </a:r>
            <a:r>
              <a:rPr lang="de-DE" altLang="de-DE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unabhängig </a:t>
            </a:r>
            <a:r>
              <a:rPr lang="de-DE" altLang="de-DE" dirty="0"/>
              <a:t>von der Zeugnisbenotung;</a:t>
            </a:r>
          </a:p>
          <a:p>
            <a:pPr>
              <a:lnSpc>
                <a:spcPct val="90000"/>
              </a:lnSpc>
              <a:defRPr/>
            </a:pPr>
            <a:r>
              <a:rPr lang="de-DE" altLang="de-DE" dirty="0"/>
              <a:t>zertifiziert die fremdsprachlichen Kompetenzen in verschiedenen </a:t>
            </a:r>
            <a:r>
              <a:rPr lang="de-DE" altLang="de-DE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Ausbildungsbereichen</a:t>
            </a:r>
            <a:r>
              <a:rPr lang="de-DE" altLang="de-DE" dirty="0"/>
              <a:t> (kaufmännisch-verwaltend, gewerblich-technisch, gastgewerblich, gesundheitlich) oder </a:t>
            </a:r>
            <a:r>
              <a:rPr lang="de-DE" altLang="de-DE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Ausbildungsberufen;</a:t>
            </a:r>
            <a:r>
              <a:rPr lang="de-DE" altLang="de-DE" dirty="0"/>
              <a:t>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3144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Warum ein Fremdsprachenzertifikat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altLang="de-DE" dirty="0"/>
              <a:t>In Folge der Globalisierung werden neben der beruflichen Qualifizierung Fremdsprachenkenntnisse immer mehr an Bedeutung gewinnen. </a:t>
            </a:r>
          </a:p>
          <a:p>
            <a:r>
              <a:rPr lang="de-DE" altLang="de-DE" dirty="0"/>
              <a:t>Viele Firmen verlangen von Berufsanfängern den Nachweis von berufsbezogenen Fremdsprachenkenntnissen. </a:t>
            </a:r>
          </a:p>
          <a:p>
            <a:r>
              <a:rPr lang="de-DE" altLang="de-DE" dirty="0"/>
              <a:t>Das Zertifikat in Englisch erhöht die Chancen auf dem Arbeitsmarkt. </a:t>
            </a:r>
          </a:p>
          <a:p>
            <a:r>
              <a:rPr lang="de-DE" altLang="de-DE" dirty="0"/>
              <a:t>Unterschiedliche Niveaustufen bieten Auszubildenden mit den unterschiedlichsten Kenntnissen in Englisch die Möglichkeit zur Zertifizierung. </a:t>
            </a:r>
          </a:p>
          <a:p>
            <a:r>
              <a:rPr lang="de-DE" altLang="de-DE" dirty="0"/>
              <a:t>Die Zertifizierung ist eine sinnvolle Ergänzung der Schulnote im Fremdsprachenbereich.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9058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1813" y="893763"/>
            <a:ext cx="8432800" cy="519013"/>
          </a:xfrm>
        </p:spPr>
        <p:txBody>
          <a:bodyPr/>
          <a:lstStyle/>
          <a:p>
            <a:r>
              <a:rPr lang="de-DE" dirty="0"/>
              <a:t>Niveaustufen, Kompetenzen, Gewichtung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556792"/>
            <a:ext cx="8410575" cy="4321175"/>
          </a:xfrm>
        </p:spPr>
        <p:txBody>
          <a:bodyPr/>
          <a:lstStyle/>
          <a:p>
            <a:r>
              <a:rPr lang="de-DE" altLang="de-DE" sz="1800" dirty="0"/>
              <a:t>Bislang angebotene Niveaustufen:</a:t>
            </a:r>
          </a:p>
          <a:p>
            <a:r>
              <a:rPr lang="de-DE" altLang="de-DE" sz="1800" dirty="0"/>
              <a:t>A2 – </a:t>
            </a:r>
            <a:r>
              <a:rPr lang="de-DE" altLang="de-DE" sz="1800" dirty="0" err="1"/>
              <a:t>Waystage</a:t>
            </a:r>
            <a:r>
              <a:rPr lang="de-DE" altLang="de-DE" sz="1800" dirty="0"/>
              <a:t> = KMK-Stufe I</a:t>
            </a:r>
          </a:p>
          <a:p>
            <a:r>
              <a:rPr lang="de-DE" altLang="de-DE" sz="1800" dirty="0"/>
              <a:t>B1 – Threshold = KMK-Stufe II</a:t>
            </a:r>
          </a:p>
          <a:p>
            <a:r>
              <a:rPr lang="de-DE" altLang="de-DE" sz="1800" dirty="0"/>
              <a:t>B2 – Vantage = KMK-Stufe III</a:t>
            </a:r>
          </a:p>
          <a:p>
            <a:endParaRPr lang="de-DE" sz="1800" dirty="0"/>
          </a:p>
          <a:p>
            <a:pPr marL="0" indent="0">
              <a:lnSpc>
                <a:spcPct val="90000"/>
              </a:lnSpc>
              <a:buNone/>
            </a:pPr>
            <a:r>
              <a:rPr lang="de-DE" altLang="de-DE" sz="1800" dirty="0"/>
              <a:t>Abgeprüfte Kompetenzen: </a:t>
            </a:r>
          </a:p>
          <a:p>
            <a:pPr>
              <a:lnSpc>
                <a:spcPct val="90000"/>
              </a:lnSpc>
            </a:pPr>
            <a:r>
              <a:rPr lang="de-DE" altLang="de-DE" sz="1800" dirty="0"/>
              <a:t> Rezeption (Hör- und Leseverständnis) (40%)  Gesamt: 100 Punkte  	 </a:t>
            </a:r>
          </a:p>
          <a:p>
            <a:pPr>
              <a:lnSpc>
                <a:spcPct val="90000"/>
              </a:lnSpc>
            </a:pPr>
            <a:r>
              <a:rPr lang="de-DE" altLang="de-DE" sz="1800" dirty="0"/>
              <a:t> Produktion (30%) 				          </a:t>
            </a:r>
          </a:p>
          <a:p>
            <a:pPr>
              <a:lnSpc>
                <a:spcPct val="90000"/>
              </a:lnSpc>
            </a:pPr>
            <a:r>
              <a:rPr lang="de-DE" altLang="de-DE" sz="1800" dirty="0"/>
              <a:t> Mediation   (30%)				        	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altLang="de-DE" sz="1800" dirty="0"/>
              <a:t>Eine Abweichung von jeweils bis zu 10 Prozentpunkten ist möglich.</a:t>
            </a:r>
          </a:p>
          <a:p>
            <a:pPr>
              <a:lnSpc>
                <a:spcPct val="90000"/>
              </a:lnSpc>
            </a:pPr>
            <a:r>
              <a:rPr lang="de-DE" altLang="de-DE" sz="1800" dirty="0"/>
              <a:t> Interaktion			         (30 Punkte)</a:t>
            </a:r>
          </a:p>
          <a:p>
            <a:pPr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de-DE" altLang="de-DE" sz="1800" dirty="0"/>
              <a:t>	Bestehen der Prüfung: mindestens die Hälfte der jeweils ausgewiesenen Punktzahl, wobei der schriftliche und der mündliche Prüfungsteil bestanden sein müssen; ein Ausgleich ist nicht möglich.</a:t>
            </a:r>
          </a:p>
          <a:p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366900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1813" y="893763"/>
            <a:ext cx="8432800" cy="519013"/>
          </a:xfrm>
        </p:spPr>
        <p:txBody>
          <a:bodyPr/>
          <a:lstStyle/>
          <a:p>
            <a:pPr algn="ctr"/>
            <a:r>
              <a:rPr lang="de-DE" dirty="0"/>
              <a:t>Dauer der Prüfungen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213662"/>
              </p:ext>
            </p:extLst>
          </p:nvPr>
        </p:nvGraphicFramePr>
        <p:xfrm>
          <a:off x="683568" y="1628800"/>
          <a:ext cx="8064500" cy="3467100"/>
        </p:xfrm>
        <a:graphic>
          <a:graphicData uri="http://schemas.openxmlformats.org/drawingml/2006/table">
            <a:tbl>
              <a:tblPr/>
              <a:tblGrid>
                <a:gridCol w="2574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2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1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98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 dirty="0"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/>
                          <a:ea typeface="Times New Roman"/>
                          <a:cs typeface="Times New Roman"/>
                        </a:rPr>
                        <a:t>KMK-Stufe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/>
                          <a:ea typeface="Times New Roman"/>
                          <a:cs typeface="Times New Roman"/>
                        </a:rPr>
                        <a:t>schriftlich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>
                          <a:solidFill>
                            <a:srgbClr val="FFCC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/>
                          <a:ea typeface="Times New Roman"/>
                          <a:cs typeface="Times New Roman"/>
                        </a:rPr>
                        <a:t>mündlich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918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290"/>
                        </a:spcBef>
                        <a:spcAft>
                          <a:spcPts val="145"/>
                        </a:spcAft>
                      </a:pPr>
                      <a:r>
                        <a:rPr lang="de-DE" sz="1200" kern="12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(A2 – Waystage)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75 min. pro Prüfling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 min. pro Prüfling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727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II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290"/>
                        </a:spcBef>
                        <a:spcAft>
                          <a:spcPts val="145"/>
                        </a:spcAft>
                      </a:pPr>
                      <a:r>
                        <a:rPr lang="de-DE" sz="1200" kern="12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(B1 – Threshold)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90 min. pro Prüfling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15 min. pro Prüfling</a:t>
                      </a:r>
                      <a:endParaRPr lang="de-D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66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III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290"/>
                        </a:spcBef>
                        <a:spcAft>
                          <a:spcPts val="145"/>
                        </a:spcAft>
                      </a:pPr>
                      <a:r>
                        <a:rPr lang="de-DE" sz="1200" kern="1200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(B2 – </a:t>
                      </a:r>
                      <a:r>
                        <a:rPr lang="de-DE" sz="1200" kern="1200" dirty="0" err="1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Vantage</a:t>
                      </a:r>
                      <a:r>
                        <a:rPr lang="de-DE" sz="1200" kern="1200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120 min. pro Prüfling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0000"/>
                        </a:lnSpc>
                        <a:spcBef>
                          <a:spcPts val="385"/>
                        </a:spcBef>
                        <a:spcAft>
                          <a:spcPts val="190"/>
                        </a:spcAft>
                      </a:pPr>
                      <a:r>
                        <a:rPr lang="de-DE" sz="1600" kern="1200" dirty="0">
                          <a:solidFill>
                            <a:srgbClr val="1F497D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20 min. pro Prüfling</a:t>
                      </a:r>
                      <a:endParaRPr lang="de-DE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hteck 4"/>
          <p:cNvSpPr/>
          <p:nvPr/>
        </p:nvSpPr>
        <p:spPr>
          <a:xfrm>
            <a:off x="1722222" y="5229200"/>
            <a:ext cx="62646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dirty="0"/>
              <a:t>Die mündliche Prüfung ist als Gruppenprüfung möglich und wird überwiegend als Partner-/Gruppenprüfung abgenommen.</a:t>
            </a:r>
          </a:p>
        </p:txBody>
      </p:sp>
    </p:spTree>
    <p:extLst>
      <p:ext uri="{BB962C8B-B14F-4D97-AF65-F5344CB8AC3E}">
        <p14:creationId xmlns:p14="http://schemas.microsoft.com/office/powerpoint/2010/main" val="3524321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Wer erstellt die Prüfungen?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de-DE" altLang="de-DE" sz="1600" dirty="0"/>
              <a:t>Unterschiedliche Handhabung in den Bundesländern</a:t>
            </a:r>
          </a:p>
          <a:p>
            <a:pPr>
              <a:buNone/>
              <a:defRPr/>
            </a:pPr>
            <a:r>
              <a:rPr lang="de-DE" altLang="de-DE" dirty="0"/>
              <a:t>Entweder</a:t>
            </a:r>
          </a:p>
          <a:p>
            <a:pPr>
              <a:defRPr/>
            </a:pPr>
            <a:r>
              <a:rPr lang="de-DE" altLang="de-DE" dirty="0"/>
              <a:t>vom Ministerium beauftragte Kolleginnen/ Kollegen bzw. eine AG mit </a:t>
            </a:r>
            <a:r>
              <a:rPr lang="de-DE" altLang="de-DE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zentralen</a:t>
            </a:r>
            <a:r>
              <a:rPr lang="de-DE" altLang="de-DE" dirty="0"/>
              <a:t> Prüfungsterminen (Hessen)</a:t>
            </a:r>
          </a:p>
          <a:p>
            <a:pPr>
              <a:buNone/>
              <a:defRPr/>
            </a:pPr>
            <a:r>
              <a:rPr lang="de-DE" altLang="de-DE" dirty="0"/>
              <a:t>oder</a:t>
            </a:r>
          </a:p>
          <a:p>
            <a:pPr>
              <a:defRPr/>
            </a:pPr>
            <a:r>
              <a:rPr lang="de-DE" altLang="de-DE" dirty="0"/>
              <a:t>Kolleginnen und Kollegen an den Schulen mit </a:t>
            </a:r>
            <a:r>
              <a:rPr lang="de-DE" altLang="de-DE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individuellen</a:t>
            </a:r>
            <a:r>
              <a:rPr lang="de-DE" altLang="de-DE" dirty="0"/>
              <a:t> Prüfungsterminen.</a:t>
            </a:r>
          </a:p>
          <a:p>
            <a:pPr>
              <a:defRPr/>
            </a:pPr>
            <a:endParaRPr lang="de-DE" altLang="de-DE" dirty="0"/>
          </a:p>
          <a:p>
            <a:pPr>
              <a:defRPr/>
            </a:pPr>
            <a:r>
              <a:rPr lang="de-DE" altLang="de-DE" dirty="0"/>
              <a:t>Bei beiden Varianten müssen die Prüfungsvorschläge geprüft und genehmigt werden.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9085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1813" y="893763"/>
            <a:ext cx="8432800" cy="591021"/>
          </a:xfrm>
        </p:spPr>
        <p:txBody>
          <a:bodyPr/>
          <a:lstStyle/>
          <a:p>
            <a:pPr algn="ctr"/>
            <a:r>
              <a:rPr lang="de-DE" dirty="0"/>
              <a:t>Kosten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altLang="de-DE" dirty="0"/>
              <a:t>	Für die Teilnahme an den Zertifikatsprüfungen werden folgende Prüfgebühren erhoben:</a:t>
            </a:r>
          </a:p>
          <a:p>
            <a:pPr>
              <a:buNone/>
            </a:pPr>
            <a:endParaRPr lang="de-DE" altLang="de-DE" dirty="0"/>
          </a:p>
          <a:p>
            <a:r>
              <a:rPr lang="en-IE" altLang="de-DE" b="1" dirty="0"/>
              <a:t>Waystage</a:t>
            </a:r>
            <a:r>
              <a:rPr lang="en-IE" altLang="de-DE" dirty="0"/>
              <a:t>: </a:t>
            </a:r>
            <a:r>
              <a:rPr lang="de-DE" altLang="de-DE" dirty="0"/>
              <a:t>	Euro 30,00 </a:t>
            </a:r>
          </a:p>
          <a:p>
            <a:r>
              <a:rPr lang="de-DE" altLang="de-DE" b="1" dirty="0"/>
              <a:t>Threshold</a:t>
            </a:r>
            <a:r>
              <a:rPr lang="de-DE" altLang="de-DE" dirty="0"/>
              <a:t>:  	Euro 45,00  </a:t>
            </a:r>
          </a:p>
          <a:p>
            <a:r>
              <a:rPr lang="de-DE" altLang="de-DE" b="1" dirty="0"/>
              <a:t>Vantage</a:t>
            </a:r>
            <a:r>
              <a:rPr lang="de-DE" altLang="de-DE" dirty="0"/>
              <a:t>:     	Euro 60,00</a:t>
            </a:r>
            <a:br>
              <a:rPr lang="de-DE" altLang="de-DE" dirty="0"/>
            </a:br>
            <a:endParaRPr lang="de-DE" altLang="de-DE" dirty="0"/>
          </a:p>
          <a:p>
            <a:pPr>
              <a:buNone/>
            </a:pPr>
            <a:r>
              <a:rPr lang="de-DE" altLang="de-DE" dirty="0"/>
              <a:t>	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3654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1813" y="893763"/>
            <a:ext cx="8432800" cy="591021"/>
          </a:xfrm>
        </p:spPr>
        <p:txBody>
          <a:bodyPr/>
          <a:lstStyle/>
          <a:p>
            <a:pPr algn="ctr"/>
            <a:r>
              <a:rPr lang="de-DE" dirty="0"/>
              <a:t>Anmeldung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3" y="1556792"/>
            <a:ext cx="8352928" cy="4536504"/>
          </a:xfrm>
        </p:spPr>
        <p:txBody>
          <a:bodyPr/>
          <a:lstStyle/>
          <a:p>
            <a:r>
              <a:rPr lang="de-DE" altLang="de-DE" dirty="0"/>
              <a:t>Die Anmeldung nehmen Sie in der Regel spätestens </a:t>
            </a:r>
            <a:r>
              <a:rPr lang="de-DE" altLang="de-DE" b="1" dirty="0"/>
              <a:t>4 Wochen vor Prüfungsdatum </a:t>
            </a:r>
            <a:r>
              <a:rPr lang="de-DE" altLang="de-DE" dirty="0"/>
              <a:t>an der prüfenden Schule vor. Sie benötigen dazu das Anmeldeformular (siehe Anlage) Erhältlich auch über </a:t>
            </a:r>
            <a:r>
              <a:rPr lang="de-DE" altLang="de-DE"/>
              <a:t>die LA-Homepage</a:t>
            </a:r>
            <a:r>
              <a:rPr lang="de-DE" altLang="de-DE" dirty="0"/>
              <a:t>. (Erläuterung in der Anlage)</a:t>
            </a:r>
          </a:p>
          <a:p>
            <a:r>
              <a:rPr lang="de-DE" altLang="de-DE" dirty="0"/>
              <a:t>Bei brieflicher Anmeldung schicken Sie dieses Anmeldeformular an die genannte </a:t>
            </a:r>
            <a:r>
              <a:rPr lang="de-DE" altLang="de-DE" b="1" dirty="0"/>
              <a:t>Prüfungsschule </a:t>
            </a:r>
            <a:r>
              <a:rPr lang="de-DE" altLang="de-DE" dirty="0"/>
              <a:t>mit der </a:t>
            </a:r>
            <a:r>
              <a:rPr lang="de-DE" altLang="de-DE" b="1" dirty="0"/>
              <a:t>Angabe des Ansprechpartners</a:t>
            </a:r>
            <a:r>
              <a:rPr lang="de-DE" altLang="de-DE" dirty="0"/>
              <a:t>. </a:t>
            </a:r>
          </a:p>
          <a:p>
            <a:r>
              <a:rPr lang="de-DE" altLang="de-DE" dirty="0"/>
              <a:t>In beiden Fällen wird vom Prüfling auch eine </a:t>
            </a:r>
            <a:r>
              <a:rPr lang="de-DE" altLang="de-DE" b="1" dirty="0"/>
              <a:t>Kopie der Überweisung / des Kontoauszugs benötigt</a:t>
            </a:r>
            <a:r>
              <a:rPr lang="de-DE" altLang="de-DE" dirty="0"/>
              <a:t>. Diese muss getätigt werden an:   Aktuelle Kontodaten werden im Amtsblatt veröffentlicht und stehen auf der Homepage.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859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altLang="de-DE" dirty="0"/>
              <a:t>Wo finde ich Infos und Downloads?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hlinkClick r:id="rId2"/>
              </a:rPr>
              <a:t>www.kmk-fremdsprachenzertifikat.la.hessen.de</a:t>
            </a:r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Hier finden Sie die Kontaktdaten der zuständigen Koordinatorinnen und </a:t>
            </a:r>
          </a:p>
          <a:p>
            <a:pPr marL="0" indent="0">
              <a:buNone/>
            </a:pPr>
            <a:r>
              <a:rPr lang="de-DE" dirty="0"/>
              <a:t>weitere Infos sowie</a:t>
            </a:r>
          </a:p>
          <a:p>
            <a:r>
              <a:rPr lang="de-DE" dirty="0">
                <a:hlinkClick r:id="rId3" action="ppaction://hlinkfile"/>
              </a:rPr>
              <a:t>Anmeldung </a:t>
            </a:r>
            <a:endParaRPr lang="de-DE" dirty="0"/>
          </a:p>
          <a:p>
            <a:r>
              <a:rPr lang="de-DE" dirty="0">
                <a:hlinkClick r:id="rId4" action="ppaction://hlinkfile"/>
              </a:rPr>
              <a:t>KMK-Stufen </a:t>
            </a:r>
            <a:endParaRPr lang="de-DE" dirty="0"/>
          </a:p>
          <a:p>
            <a:r>
              <a:rPr lang="de-DE" dirty="0">
                <a:hlinkClick r:id="rId5" action="ppaction://hlinkfile"/>
              </a:rPr>
              <a:t>Prüfungsschulen und Angebot </a:t>
            </a:r>
            <a:endParaRPr lang="de-DE" dirty="0"/>
          </a:p>
          <a:p>
            <a:r>
              <a:rPr lang="de-DE" dirty="0">
                <a:hlinkClick r:id="rId6" action="ppaction://hlinkfile"/>
              </a:rPr>
              <a:t>Downloads </a:t>
            </a:r>
            <a:endParaRPr lang="de-DE" dirty="0"/>
          </a:p>
          <a:p>
            <a:pPr marL="0" indent="0">
              <a:buNone/>
            </a:pP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32704464"/>
      </p:ext>
    </p:extLst>
  </p:cSld>
  <p:clrMapOvr>
    <a:masterClrMapping/>
  </p:clrMapOvr>
</p:sld>
</file>

<file path=ppt/theme/theme1.xml><?xml version="1.0" encoding="utf-8"?>
<a:theme xmlns:a="http://schemas.openxmlformats.org/drawingml/2006/main" name="LA-Grunddesign">
  <a:themeElements>
    <a:clrScheme name="ppt-Vorlage_IQ-Standard_2011 15">
      <a:dk1>
        <a:srgbClr val="000000"/>
      </a:dk1>
      <a:lt1>
        <a:srgbClr val="FFFFFF"/>
      </a:lt1>
      <a:dk2>
        <a:srgbClr val="004B95"/>
      </a:dk2>
      <a:lt2>
        <a:srgbClr val="C0C0C0"/>
      </a:lt2>
      <a:accent1>
        <a:srgbClr val="799BC5"/>
      </a:accent1>
      <a:accent2>
        <a:srgbClr val="DB2D36"/>
      </a:accent2>
      <a:accent3>
        <a:srgbClr val="FFFFFF"/>
      </a:accent3>
      <a:accent4>
        <a:srgbClr val="000000"/>
      </a:accent4>
      <a:accent5>
        <a:srgbClr val="BECBDF"/>
      </a:accent5>
      <a:accent6>
        <a:srgbClr val="C62830"/>
      </a:accent6>
      <a:hlink>
        <a:srgbClr val="004B95"/>
      </a:hlink>
      <a:folHlink>
        <a:srgbClr val="808080"/>
      </a:folHlink>
    </a:clrScheme>
    <a:fontScheme name="ppt-Vorlage_IQ-Standard_201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-Vorlage_IQ-Standard_2011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Vorlage_IQ-Standard_2011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Vorlage_IQ-Standard_2011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Vorlage_IQ-Standard_2011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Vorlage_IQ-Standard_2011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Vorlage_IQ-Standard_2011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-Vorlage_IQ-Standard_2011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Vorlage_IQ-Standard_2011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Vorlage_IQ-Standard_2011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Vorlage_IQ-Standard_2011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Vorlage_IQ-Standard_2011 11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799BC5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BECBDF"/>
        </a:accent5>
        <a:accent6>
          <a:srgbClr val="E70000"/>
        </a:accent6>
        <a:hlink>
          <a:srgbClr val="0033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Vorlage_IQ-Standard_2011 12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CCDE2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DAE3EE"/>
        </a:accent5>
        <a:accent6>
          <a:srgbClr val="E70000"/>
        </a:accent6>
        <a:hlink>
          <a:srgbClr val="0033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Vorlage_IQ-Standard_2011 1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799BC5"/>
        </a:accent1>
        <a:accent2>
          <a:srgbClr val="DB2D36"/>
        </a:accent2>
        <a:accent3>
          <a:srgbClr val="FFFFFF"/>
        </a:accent3>
        <a:accent4>
          <a:srgbClr val="000000"/>
        </a:accent4>
        <a:accent5>
          <a:srgbClr val="BECBDF"/>
        </a:accent5>
        <a:accent6>
          <a:srgbClr val="C62830"/>
        </a:accent6>
        <a:hlink>
          <a:srgbClr val="0033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Vorlage_IQ-Standard_2011 14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799BC5"/>
        </a:accent1>
        <a:accent2>
          <a:srgbClr val="DB2D36"/>
        </a:accent2>
        <a:accent3>
          <a:srgbClr val="FFFFFF"/>
        </a:accent3>
        <a:accent4>
          <a:srgbClr val="000000"/>
        </a:accent4>
        <a:accent5>
          <a:srgbClr val="BECBDF"/>
        </a:accent5>
        <a:accent6>
          <a:srgbClr val="C62830"/>
        </a:accent6>
        <a:hlink>
          <a:srgbClr val="004B95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Vorlage_IQ-Standard_2011 15">
        <a:dk1>
          <a:srgbClr val="000000"/>
        </a:dk1>
        <a:lt1>
          <a:srgbClr val="FFFFFF"/>
        </a:lt1>
        <a:dk2>
          <a:srgbClr val="004B95"/>
        </a:dk2>
        <a:lt2>
          <a:srgbClr val="C0C0C0"/>
        </a:lt2>
        <a:accent1>
          <a:srgbClr val="799BC5"/>
        </a:accent1>
        <a:accent2>
          <a:srgbClr val="DB2D36"/>
        </a:accent2>
        <a:accent3>
          <a:srgbClr val="FFFFFF"/>
        </a:accent3>
        <a:accent4>
          <a:srgbClr val="000000"/>
        </a:accent4>
        <a:accent5>
          <a:srgbClr val="BECBDF"/>
        </a:accent5>
        <a:accent6>
          <a:srgbClr val="C62830"/>
        </a:accent6>
        <a:hlink>
          <a:srgbClr val="004B95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-Vorlage_IQ-Standard_2011 16">
        <a:dk1>
          <a:srgbClr val="000000"/>
        </a:dk1>
        <a:lt1>
          <a:srgbClr val="FFFFFF"/>
        </a:lt1>
        <a:dk2>
          <a:srgbClr val="004B95"/>
        </a:dk2>
        <a:lt2>
          <a:srgbClr val="C0C0C0"/>
        </a:lt2>
        <a:accent1>
          <a:srgbClr val="FFCC00"/>
        </a:accent1>
        <a:accent2>
          <a:srgbClr val="DB2D36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C62830"/>
        </a:accent6>
        <a:hlink>
          <a:srgbClr val="004B95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LA-Grunddesign</Template>
  <TotalTime>0</TotalTime>
  <Words>638</Words>
  <Application>Microsoft Office PowerPoint</Application>
  <PresentationFormat>Bildschirmpräsentation (4:3)</PresentationFormat>
  <Paragraphs>121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MS PGothic</vt:lpstr>
      <vt:lpstr>Arial</vt:lpstr>
      <vt:lpstr>Calibri</vt:lpstr>
      <vt:lpstr>Courier New</vt:lpstr>
      <vt:lpstr>Symbol</vt:lpstr>
      <vt:lpstr>Wingdings</vt:lpstr>
      <vt:lpstr>LA-Grunddesign</vt:lpstr>
      <vt:lpstr>Das KMK-Fremdsprachenzertifikat in Hessen</vt:lpstr>
      <vt:lpstr>Was ist das KMK-Fremdsprachenzertifikat?</vt:lpstr>
      <vt:lpstr>Warum ein Fremdsprachenzertifikat</vt:lpstr>
      <vt:lpstr>Niveaustufen, Kompetenzen, Gewichtung </vt:lpstr>
      <vt:lpstr>Dauer der Prüfungen</vt:lpstr>
      <vt:lpstr>Wer erstellt die Prüfungen?</vt:lpstr>
      <vt:lpstr>Kosten</vt:lpstr>
      <vt:lpstr>Anmeldung</vt:lpstr>
      <vt:lpstr>Wo finde ich Infos und Downloads?</vt:lpstr>
      <vt:lpstr> </vt:lpstr>
    </vt:vector>
  </TitlesOfParts>
  <Company>Land Hessen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KMK-Fremdsprachenzertifikat in Hessen</dc:title>
  <dc:creator>Haberkorn, Sandra (IQ)</dc:creator>
  <cp:lastModifiedBy>Corinna Snopek</cp:lastModifiedBy>
  <cp:revision>15</cp:revision>
  <cp:lastPrinted>2017-05-10T07:20:59Z</cp:lastPrinted>
  <dcterms:created xsi:type="dcterms:W3CDTF">2015-11-25T09:26:42Z</dcterms:created>
  <dcterms:modified xsi:type="dcterms:W3CDTF">2025-11-10T20:18:08Z</dcterms:modified>
</cp:coreProperties>
</file>